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28" r:id="rId9"/>
    <p:sldId id="531" r:id="rId10"/>
    <p:sldId id="532" r:id="rId11"/>
    <p:sldId id="533" r:id="rId12"/>
    <p:sldId id="552" r:id="rId13"/>
    <p:sldId id="501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541" r:id="rId22"/>
    <p:sldId id="544" r:id="rId23"/>
    <p:sldId id="545" r:id="rId24"/>
    <p:sldId id="542" r:id="rId25"/>
    <p:sldId id="543" r:id="rId26"/>
    <p:sldId id="546" r:id="rId27"/>
    <p:sldId id="547" r:id="rId28"/>
    <p:sldId id="548" r:id="rId29"/>
    <p:sldId id="549" r:id="rId30"/>
    <p:sldId id="550" r:id="rId31"/>
    <p:sldId id="551" r:id="rId32"/>
    <p:sldId id="432" r:id="rId33"/>
    <p:sldId id="525" r:id="rId34"/>
    <p:sldId id="526" r:id="rId35"/>
    <p:sldId id="527" r:id="rId36"/>
    <p:sldId id="387" r:id="rId37"/>
    <p:sldId id="509" r:id="rId38"/>
    <p:sldId id="513" r:id="rId39"/>
    <p:sldId id="357" r:id="rId40"/>
    <p:sldId id="368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33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2CBB23D-68EB-456B-8E8D-25CB75D2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1" y="2686274"/>
            <a:ext cx="2791437" cy="3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>
            <a:extLst>
              <a:ext uri="{FF2B5EF4-FFF2-40B4-BE49-F238E27FC236}">
                <a16:creationId xmlns:a16="http://schemas.microsoft.com/office/drawing/2014/main" id="{61A90B2C-7DB3-4360-91E4-9B67632F96E3}"/>
              </a:ext>
            </a:extLst>
          </p:cNvPr>
          <p:cNvSpPr/>
          <p:nvPr/>
        </p:nvSpPr>
        <p:spPr>
          <a:xfrm>
            <a:off x="1581462" y="1157183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7DD7E34A-63C0-4509-88DD-B20679BEADF1}"/>
              </a:ext>
            </a:extLst>
          </p:cNvPr>
          <p:cNvSpPr/>
          <p:nvPr/>
        </p:nvSpPr>
        <p:spPr>
          <a:xfrm>
            <a:off x="7302783" y="491560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2EAD85B2-9068-4E49-91EC-60B25348C22B}"/>
              </a:ext>
            </a:extLst>
          </p:cNvPr>
          <p:cNvSpPr/>
          <p:nvPr/>
        </p:nvSpPr>
        <p:spPr>
          <a:xfrm>
            <a:off x="5698602" y="49271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1C5D675A-D061-4293-A676-82EA8F69951C}"/>
              </a:ext>
            </a:extLst>
          </p:cNvPr>
          <p:cNvSpPr/>
          <p:nvPr/>
        </p:nvSpPr>
        <p:spPr>
          <a:xfrm>
            <a:off x="2049774" y="484535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FAC19414-A324-4C64-8B8B-5E7DF2916453}"/>
              </a:ext>
            </a:extLst>
          </p:cNvPr>
          <p:cNvSpPr/>
          <p:nvPr/>
        </p:nvSpPr>
        <p:spPr>
          <a:xfrm>
            <a:off x="3558381" y="3620347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931758C7-9112-4D99-93E9-FB878B17F7BA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4009748" y="4142861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EA1B79F3-32C4-4F27-BF5B-01E091972AA8}"/>
              </a:ext>
            </a:extLst>
          </p:cNvPr>
          <p:cNvSpPr txBox="1"/>
          <p:nvPr/>
        </p:nvSpPr>
        <p:spPr>
          <a:xfrm>
            <a:off x="122438" y="211594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7111B6E2-F529-4487-8120-DDC033F91EB6}"/>
              </a:ext>
            </a:extLst>
          </p:cNvPr>
          <p:cNvSpPr/>
          <p:nvPr/>
        </p:nvSpPr>
        <p:spPr>
          <a:xfrm>
            <a:off x="5684740" y="3614612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455CF1D-ED8F-4AFD-8251-4436C18AC3F5}"/>
              </a:ext>
            </a:extLst>
          </p:cNvPr>
          <p:cNvSpPr/>
          <p:nvPr/>
        </p:nvSpPr>
        <p:spPr>
          <a:xfrm>
            <a:off x="3558382" y="493555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B655FEA4-A4F7-4FDD-A45D-8A7761BF52A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461114" y="3875869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yhdysviiva 15">
            <a:extLst>
              <a:ext uri="{FF2B5EF4-FFF2-40B4-BE49-F238E27FC236}">
                <a16:creationId xmlns:a16="http://schemas.microsoft.com/office/drawing/2014/main" id="{0DDD825A-D092-48B9-8EA5-01F79A9C4A3A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6136107" y="4137126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437FA328-9E6A-4C4E-AC12-7953FEC9259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6601335" y="5176866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iruutu 17">
            <a:extLst>
              <a:ext uri="{FF2B5EF4-FFF2-40B4-BE49-F238E27FC236}">
                <a16:creationId xmlns:a16="http://schemas.microsoft.com/office/drawing/2014/main" id="{B60B0014-90E1-4585-AD2E-F261BDE55F34}"/>
              </a:ext>
            </a:extLst>
          </p:cNvPr>
          <p:cNvSpPr txBox="1"/>
          <p:nvPr/>
        </p:nvSpPr>
        <p:spPr>
          <a:xfrm>
            <a:off x="3951758" y="4591037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08C5127F-CFB8-455D-B738-EF0EA80BC40C}"/>
              </a:ext>
            </a:extLst>
          </p:cNvPr>
          <p:cNvSpPr txBox="1"/>
          <p:nvPr/>
        </p:nvSpPr>
        <p:spPr>
          <a:xfrm>
            <a:off x="5155566" y="4583746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BFCAB0A3-159F-431B-9B34-05736062FFD1}"/>
              </a:ext>
            </a:extLst>
          </p:cNvPr>
          <p:cNvSpPr txBox="1"/>
          <p:nvPr/>
        </p:nvSpPr>
        <p:spPr>
          <a:xfrm>
            <a:off x="7217417" y="4523371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CE507F95-8D17-441A-9BCA-B5A9AD3CE50D}"/>
              </a:ext>
            </a:extLst>
          </p:cNvPr>
          <p:cNvSpPr/>
          <p:nvPr/>
        </p:nvSpPr>
        <p:spPr>
          <a:xfrm>
            <a:off x="3185319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8AB24DF7-51B3-43EC-AEFE-78AD3A72221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3636686" y="5424852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A7A1923A-E1CB-4787-8B18-7ACF95DC7FFB}"/>
              </a:ext>
            </a:extLst>
          </p:cNvPr>
          <p:cNvSpPr/>
          <p:nvPr/>
        </p:nvSpPr>
        <p:spPr>
          <a:xfrm>
            <a:off x="1791912" y="3412871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312CD1F4-878D-4027-BAED-A1F23AB941A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flipH="1" flipV="1">
            <a:off x="2826169" y="3674128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A66303C2-F6BC-43F7-8800-76E4E506EB19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2501141" y="3881604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orakulmio 25">
            <a:extLst>
              <a:ext uri="{FF2B5EF4-FFF2-40B4-BE49-F238E27FC236}">
                <a16:creationId xmlns:a16="http://schemas.microsoft.com/office/drawing/2014/main" id="{686F4906-89CB-4C69-BC8E-19B254B4EE7D}"/>
              </a:ext>
            </a:extLst>
          </p:cNvPr>
          <p:cNvSpPr/>
          <p:nvPr/>
        </p:nvSpPr>
        <p:spPr>
          <a:xfrm>
            <a:off x="1787458" y="142774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805D492-02BB-493F-809F-D324968A7D65}"/>
              </a:ext>
            </a:extLst>
          </p:cNvPr>
          <p:cNvSpPr/>
          <p:nvPr/>
        </p:nvSpPr>
        <p:spPr>
          <a:xfrm>
            <a:off x="3409583" y="2647764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28" name="Suora yhdysviiva 27">
            <a:extLst>
              <a:ext uri="{FF2B5EF4-FFF2-40B4-BE49-F238E27FC236}">
                <a16:creationId xmlns:a16="http://schemas.microsoft.com/office/drawing/2014/main" id="{A21559EC-77CF-4695-A753-4C4325E2D14D}"/>
              </a:ext>
            </a:extLst>
          </p:cNvPr>
          <p:cNvCxnSpPr>
            <a:cxnSpLocks/>
            <a:stCxn id="10" idx="0"/>
            <a:endCxn id="27" idx="2"/>
          </p:cNvCxnSpPr>
          <p:nvPr/>
        </p:nvCxnSpPr>
        <p:spPr>
          <a:xfrm flipH="1" flipV="1">
            <a:off x="4006777" y="3170278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E54A2E2F-4FC0-4A65-9129-3310FFACDA0C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348427" y="1950256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E776C84-FBDD-4E01-813D-20EE599EA4C5}"/>
              </a:ext>
            </a:extLst>
          </p:cNvPr>
          <p:cNvSpPr txBox="1"/>
          <p:nvPr/>
        </p:nvSpPr>
        <p:spPr>
          <a:xfrm>
            <a:off x="5964418" y="149480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31" name="Suorakulmio 30">
            <a:extLst>
              <a:ext uri="{FF2B5EF4-FFF2-40B4-BE49-F238E27FC236}">
                <a16:creationId xmlns:a16="http://schemas.microsoft.com/office/drawing/2014/main" id="{427D0034-5D62-43D2-85C0-30B73A35CED8}"/>
              </a:ext>
            </a:extLst>
          </p:cNvPr>
          <p:cNvSpPr/>
          <p:nvPr/>
        </p:nvSpPr>
        <p:spPr>
          <a:xfrm>
            <a:off x="3076173" y="141821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4BD20510-41DA-4334-A49A-56232490AB64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637142" y="1940726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FD6828A2-27BD-46B5-A7CE-614AC5633387}"/>
              </a:ext>
            </a:extLst>
          </p:cNvPr>
          <p:cNvCxnSpPr>
            <a:cxnSpLocks/>
          </p:cNvCxnSpPr>
          <p:nvPr/>
        </p:nvCxnSpPr>
        <p:spPr>
          <a:xfrm flipV="1">
            <a:off x="4458142" y="5188438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orakulmio 33">
            <a:extLst>
              <a:ext uri="{FF2B5EF4-FFF2-40B4-BE49-F238E27FC236}">
                <a16:creationId xmlns:a16="http://schemas.microsoft.com/office/drawing/2014/main" id="{077F99BA-F789-4C6A-8B8C-AFAA676B363C}"/>
              </a:ext>
            </a:extLst>
          </p:cNvPr>
          <p:cNvSpPr/>
          <p:nvPr/>
        </p:nvSpPr>
        <p:spPr>
          <a:xfrm>
            <a:off x="6492841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35" name="Suora nuoliyhdysviiva 34">
            <a:extLst>
              <a:ext uri="{FF2B5EF4-FFF2-40B4-BE49-F238E27FC236}">
                <a16:creationId xmlns:a16="http://schemas.microsoft.com/office/drawing/2014/main" id="{240A893A-FAA7-4903-A038-64398E2E74E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49969" y="5449695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C32A7289-2877-4CFB-AD45-5AEE6C6B490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217417" y="5438123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orakulmio 36">
            <a:extLst>
              <a:ext uri="{FF2B5EF4-FFF2-40B4-BE49-F238E27FC236}">
                <a16:creationId xmlns:a16="http://schemas.microsoft.com/office/drawing/2014/main" id="{9A517387-03CF-40C9-B073-F6E1B9C5CFD0}"/>
              </a:ext>
            </a:extLst>
          </p:cNvPr>
          <p:cNvSpPr/>
          <p:nvPr/>
        </p:nvSpPr>
        <p:spPr>
          <a:xfrm>
            <a:off x="4414463" y="1433588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C0F7E6F4-160F-4015-9AD5-9B50EA527C60}"/>
              </a:ext>
            </a:extLst>
          </p:cNvPr>
          <p:cNvCxnSpPr>
            <a:cxnSpLocks/>
          </p:cNvCxnSpPr>
          <p:nvPr/>
        </p:nvCxnSpPr>
        <p:spPr>
          <a:xfrm flipH="1">
            <a:off x="4198110" y="1948283"/>
            <a:ext cx="710705" cy="69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uora yhdysviiva 38">
            <a:extLst>
              <a:ext uri="{FF2B5EF4-FFF2-40B4-BE49-F238E27FC236}">
                <a16:creationId xmlns:a16="http://schemas.microsoft.com/office/drawing/2014/main" id="{C8DE834C-65AB-48BF-B57D-F0F34A2A8BA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98010" y="4137126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orakulmio 39">
            <a:extLst>
              <a:ext uri="{FF2B5EF4-FFF2-40B4-BE49-F238E27FC236}">
                <a16:creationId xmlns:a16="http://schemas.microsoft.com/office/drawing/2014/main" id="{5471A90D-B267-40F1-AFF6-D253D1885482}"/>
              </a:ext>
            </a:extLst>
          </p:cNvPr>
          <p:cNvSpPr/>
          <p:nvPr/>
        </p:nvSpPr>
        <p:spPr>
          <a:xfrm>
            <a:off x="4226681" y="6037054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41" name="Suora yhdysviiva 40">
            <a:extLst>
              <a:ext uri="{FF2B5EF4-FFF2-40B4-BE49-F238E27FC236}">
                <a16:creationId xmlns:a16="http://schemas.microsoft.com/office/drawing/2014/main" id="{C0E19935-EC86-40D4-8F51-A698D776F549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198110" y="5438123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uorakulmio 41">
            <a:extLst>
              <a:ext uri="{FF2B5EF4-FFF2-40B4-BE49-F238E27FC236}">
                <a16:creationId xmlns:a16="http://schemas.microsoft.com/office/drawing/2014/main" id="{6CBC176F-3971-4940-9D28-EE78FC547725}"/>
              </a:ext>
            </a:extLst>
          </p:cNvPr>
          <p:cNvSpPr/>
          <p:nvPr/>
        </p:nvSpPr>
        <p:spPr>
          <a:xfrm>
            <a:off x="5519885" y="2667790"/>
            <a:ext cx="1356250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ObjectDetector</a:t>
            </a:r>
            <a:endParaRPr lang="en-GB" sz="1400" dirty="0"/>
          </a:p>
        </p:txBody>
      </p:sp>
      <p:cxnSp>
        <p:nvCxnSpPr>
          <p:cNvPr id="44" name="Suora yhdysviiva 43">
            <a:extLst>
              <a:ext uri="{FF2B5EF4-FFF2-40B4-BE49-F238E27FC236}">
                <a16:creationId xmlns:a16="http://schemas.microsoft.com/office/drawing/2014/main" id="{4CF14CC1-BB06-4404-9410-340D60F535AE}"/>
              </a:ext>
            </a:extLst>
          </p:cNvPr>
          <p:cNvCxnSpPr>
            <a:stCxn id="10" idx="3"/>
            <a:endCxn id="42" idx="1"/>
          </p:cNvCxnSpPr>
          <p:nvPr/>
        </p:nvCxnSpPr>
        <p:spPr>
          <a:xfrm flipV="1">
            <a:off x="4461114" y="2929047"/>
            <a:ext cx="1058771" cy="95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84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0DA511C-7DDD-4957-AF3B-EA8E09E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5400405" cy="5410984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6E766267-C0E9-40E4-881B-D86BB14B209A}"/>
              </a:ext>
            </a:extLst>
          </p:cNvPr>
          <p:cNvSpPr txBox="1"/>
          <p:nvPr/>
        </p:nvSpPr>
        <p:spPr>
          <a:xfrm>
            <a:off x="5298379" y="6167491"/>
            <a:ext cx="395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https://github.com/kcg2015/Vehicle-Detection-and-Tracking</a:t>
            </a:r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1CB1132-F487-48E5-B3F0-CF5F27E8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84" y="226244"/>
            <a:ext cx="4972090" cy="61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08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70865D9-294F-4719-BCA4-753ECE6A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83" y="321176"/>
            <a:ext cx="5161611" cy="63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21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5A8B1C7C-B39F-49ED-BF8D-CF4CDDA8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197963"/>
            <a:ext cx="5904901" cy="617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99745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59620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2064148" y="617197"/>
            <a:ext cx="676242" cy="89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82002" y="617197"/>
            <a:ext cx="730652" cy="87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740390" y="25447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743303" y="114338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2064148" y="1506111"/>
            <a:ext cx="679155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84915" y="1496929"/>
            <a:ext cx="727739" cy="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B0AE6E87-B21B-4A5B-8F37-11B8D7B6792A}"/>
              </a:ext>
            </a:extLst>
          </p:cNvPr>
          <p:cNvSpPr/>
          <p:nvPr/>
        </p:nvSpPr>
        <p:spPr>
          <a:xfrm>
            <a:off x="2743105" y="203942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Vision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8986CCA2-4F3D-45FC-A618-D59DADF934EC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2064148" y="1512058"/>
            <a:ext cx="678957" cy="89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9208ECC1-21B7-425B-A990-251A95EB7085}"/>
              </a:ext>
            </a:extLst>
          </p:cNvPr>
          <p:cNvCxnSpPr>
            <a:cxnSpLocks/>
            <a:stCxn id="45" idx="3"/>
            <a:endCxn id="5" idx="1"/>
          </p:cNvCxnSpPr>
          <p:nvPr/>
        </p:nvCxnSpPr>
        <p:spPr>
          <a:xfrm flipV="1">
            <a:off x="3984717" y="1496929"/>
            <a:ext cx="727937" cy="90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2864564-D761-47EC-A95D-3B8DF9C6B9B4}"/>
              </a:ext>
            </a:extLst>
          </p:cNvPr>
          <p:cNvCxnSpPr>
            <a:cxnSpLocks/>
          </p:cNvCxnSpPr>
          <p:nvPr/>
        </p:nvCxnSpPr>
        <p:spPr>
          <a:xfrm flipH="1">
            <a:off x="3338721" y="1673546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2EE9F26B-D63A-4343-BA2A-DC55F538CF42}"/>
              </a:ext>
            </a:extLst>
          </p:cNvPr>
          <p:cNvCxnSpPr/>
          <p:nvPr/>
        </p:nvCxnSpPr>
        <p:spPr>
          <a:xfrm flipH="1">
            <a:off x="3139938" y="1673546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8DD6A155-79FC-4119-A765-C2E482D1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3" y="346114"/>
            <a:ext cx="5023277" cy="1327431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31C86C0-7F2D-42E9-94EA-53FFE59299CD}"/>
              </a:ext>
            </a:extLst>
          </p:cNvPr>
          <p:cNvCxnSpPr>
            <a:cxnSpLocks/>
          </p:cNvCxnSpPr>
          <p:nvPr/>
        </p:nvCxnSpPr>
        <p:spPr>
          <a:xfrm flipH="1">
            <a:off x="4412414" y="725006"/>
            <a:ext cx="1986114" cy="45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4C05B70-429F-4BFA-9BFE-B229DB073649}"/>
              </a:ext>
            </a:extLst>
          </p:cNvPr>
          <p:cNvSpPr txBox="1"/>
          <p:nvPr/>
        </p:nvSpPr>
        <p:spPr>
          <a:xfrm>
            <a:off x="6500922" y="568964"/>
            <a:ext cx="2310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Image is </a:t>
            </a:r>
            <a:r>
              <a:rPr lang="fi-FI" sz="1200" dirty="0" err="1"/>
              <a:t>resized</a:t>
            </a:r>
            <a:r>
              <a:rPr lang="fi-FI" sz="1200" dirty="0"/>
              <a:t> to 300*300 </a:t>
            </a:r>
            <a:r>
              <a:rPr lang="fi-FI" sz="1200" dirty="0" err="1"/>
              <a:t>pixels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45502B20-6474-4F9F-9206-74EBC5D0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99" y="1893495"/>
            <a:ext cx="3270317" cy="411492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086FF40-465F-4B00-BA2C-77558C60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18" y="1699227"/>
            <a:ext cx="2260946" cy="1207063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CE29A09B-9869-47EA-9F80-05EDCCC95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867" y="2992692"/>
            <a:ext cx="3111132" cy="170652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F55E4E93-C034-44A2-AA6B-6044D2680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786" y="4699220"/>
            <a:ext cx="2488296" cy="2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iruutu 5">
            <a:extLst>
              <a:ext uri="{FF2B5EF4-FFF2-40B4-BE49-F238E27FC236}">
                <a16:creationId xmlns:a16="http://schemas.microsoft.com/office/drawing/2014/main" id="{AB2D6D52-E862-41F7-B951-23497E50D200}"/>
              </a:ext>
            </a:extLst>
          </p:cNvPr>
          <p:cNvSpPr txBox="1"/>
          <p:nvPr/>
        </p:nvSpPr>
        <p:spPr>
          <a:xfrm>
            <a:off x="510988" y="433310"/>
            <a:ext cx="100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Resized</a:t>
            </a:r>
            <a:r>
              <a:rPr lang="fi-FI" dirty="0"/>
              <a:t> KITTI image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deformed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0116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9823</TotalTime>
  <Words>1163</Words>
  <Application>Microsoft Office PowerPoint</Application>
  <PresentationFormat>Laajakuva</PresentationFormat>
  <Paragraphs>241</Paragraphs>
  <Slides>41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1290</cp:revision>
  <dcterms:created xsi:type="dcterms:W3CDTF">2017-12-07T08:30:07Z</dcterms:created>
  <dcterms:modified xsi:type="dcterms:W3CDTF">2018-03-13T07:45:18Z</dcterms:modified>
</cp:coreProperties>
</file>